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38BD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457200" y="1828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 Visa Application Guide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457200" y="29260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6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Visitor Visa — Complete Step-by-Step for Indian Applicants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57200" y="5943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www.visank.com · support@visank.com · +91-9818821175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57200" y="63093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 consultancy — NOT affiliated with any government, embassy, or immigration authority.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UK Standard Visitor visa lets you visit for tourism, business, or family for up to 6 months per entry.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Available in 6-month (single trip), 2-year, 5-year, and 10-year variants — all allowing multiple entries, each capped at 6 months.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3291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40000"/>
              </a:lnSpc>
              <a:buSzPct val="100000"/>
              <a:buChar char="•"/>
            </a:pPr>
            <a:r>
              <a:rPr lang="en-US" sz="14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Processing: 15 working days (standard). Priority: 5 working days (+£500). Super Priority: next working day (+£1,000).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Visank?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Free dummy flight &amp; hotel reservations — accepted by every consulate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1874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Dedicated human agent assigned to your case end-to-end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26517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AI-powered document checker catches errors before submission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457200" y="34290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100% service fee refund if your visa is rejected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457200" y="42062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Real-time slot monitoring — we pull your appointment forward automatically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4983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Mock interview prep (US visa) trained on 2,400+ Indian applicant Q&amp;As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Fee Breakdown</a:t>
            </a:r>
            <a:endParaRPr lang="en-US" sz="28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05840"/>
          <a:ext cx="10972800" cy="914400"/>
        </p:xfrm>
        <a:graphic>
          <a:graphicData uri="http://schemas.openxmlformats.org/drawingml/2006/table">
            <a:tbl>
              <a:tblPr/>
              <a:tblGrid>
                <a:gridCol w="4114800"/>
                <a:gridCol w="3200400"/>
                <a:gridCol w="3657600"/>
              </a:tblGrid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Item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Amount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Notes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1D3A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Standard Visitor — 6 months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₹18,097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~£135 at HOERP rate ₹134.054/£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Long-term — 2 years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₹67,831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~£506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Long-term — 5 years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₹1,21,051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~£903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Long-term — 10 years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₹1,51,213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~£1,128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VFS service fee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~₹1,806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Paid at VFS centre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Priority processing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+£500 (~₹67,027)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Optional — 5 working days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Super Priority processing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+£1,000 (~₹1,34,054)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Optional — next working day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Visank service fee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₹5,500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 refund on rejection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(6-month standard)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~₹25,403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Gov + VFS + Visank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457200" y="5943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Government/VFS fees are non-refundable. Visank fee: 100% refund on rejection.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Step-by-Step Process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Book a Free Consultation with Visank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325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assess your profile, recommend the right visa duration (6-month vs long-term), and assign a dedicated human agent.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2423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Complete the Online Application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457200" y="27432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helps you fill the online application on gov.uk/apply-uk-visa accurately. Every field is reviewed by our AI error-checker before submission.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3840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Gather Your Documents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Passport (6+ months validity), last 6 months bank statements (min ₹2 lakh average balance), payslips/ITR (last 3 years), employment letter with leave approval, hotel bookings, return flight itinerary, travel insurance (recommended).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Step-by-Step Process (cont.)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Visank Prepares Your Dossier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325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compile your document set, draft your cover letter, generate free dummy flight and hotel reservations, verify everything against Home Office requirements, and create a submission-ready folder.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57200" y="2423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VFS Appointment &amp; Biometrics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457200" y="27432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books your VFS appointment at any of the 15 centres across India. You attend for biometrics (fingerprints + photo) and document submission. We brief you beforehand on exactly what to carry.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38404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Track &amp; Receive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monitor your application status. Standard decisions in 15 working days. Your stamped passport is couriered back by VFS. If additional documents are requested, we help you respond immediately.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Documents Required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00584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Valid passport (6+ months validity, 2+ blank pages)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457200" y="138988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Passport-size photographs (as per UK specification)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1773936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Completed online application form (Visank assists)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457200" y="2157984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Last 6 months bank statements (min ₹2 lakh average balance)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57200" y="2542032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Payslips or salary certificates (last 3 months)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457200" y="292608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Income Tax Returns (last 3 years)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57200" y="331012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Employment letter with leave approval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6217920" y="100584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Hotel / Airbnb booking confirmation (Visank generates dummy)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6217920" y="1389888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Return flight itinerary (Visank generates dummy)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6217920" y="1773936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Travel insurance (recommended, not mandatory)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6217920" y="2157984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Proof of ties to India (property, family, business)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6217920" y="2542032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Previous UK visa copies (if applicable)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6217920" y="2926080"/>
            <a:ext cx="54864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 Invitation letter from UK host (if visiting family/friends)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Frequently Asked Questions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9144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How long does processing take?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1234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Standard: 15 working days (3 weeks). Priority (+£500): 5 working days. Super Priority (+£1,000): next working day.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Do I need an ETA?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514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No. The ETA is only for visa-exempt nationalities (EU, US, etc.). Indian passport holders need a Standard Visitor visa.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457200" y="34747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Is the IHS included?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57200" y="37947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for visitor visas. The Immigration Health Surcharge applies to work, study, and settlement visas — not short-term visits.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57200" y="475488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Can I work on a visitor visa?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457200" y="50749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No. You cannot work, study for more than 30 days, or access public funds on a Standard Visitor visa.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1440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FAQs (cont.)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9144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What about rejection?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457200" y="123444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Visank refunds 100% of our service fee. UK refusal rate for Indian visit visas is only 3–5%. We screen profiles upfront.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457200" y="21945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0B1D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Q: Can I switch to a work visa from inside the UK?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5146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5555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Generally no. You must return to India and apply for the new visa category.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B1D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Ready to Start?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457200" y="30175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38BD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 visank.com or call +91-9818821175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457200" y="356616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support@visank.com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57200" y="457200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dummy reservations · Dedicated human agent · 100% refund on rejection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6217920"/>
            <a:ext cx="10972800" cy="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© 2026 Visank (Elume Nuvotech Pvt Ltd) · Private consultancy — not a government service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 Visa Application Guide</dc:title>
  <dc:subject>PptxGenJS Presentation</dc:subject>
  <dc:creator>Visank</dc:creator>
  <cp:lastModifiedBy>Visank</cp:lastModifiedBy>
  <cp:revision>1</cp:revision>
  <dcterms:created xsi:type="dcterms:W3CDTF">2026-05-13T08:23:28Z</dcterms:created>
  <dcterms:modified xsi:type="dcterms:W3CDTF">2026-05-13T08:23:28Z</dcterms:modified>
</cp:coreProperties>
</file>